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e97acf81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e97acf81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432e2554e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432e2554e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432e2554e8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432e2554e8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432e2554e8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432e2554e8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Is Something</a:t>
            </a: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Have Wept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Gilbert Keith Chesterton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Robert L. Sanders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50" y="343650"/>
            <a:ext cx="73983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is something to have wept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as we have wept,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something to have done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as we have done;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is something to have watched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all have slept,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seen the stars which never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see the sun.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50" y="343650"/>
            <a:ext cx="73983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is something to have smelt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mystic rose,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Although it break and leave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thorny rods;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is something to have hungered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once as those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Must hunger who have ate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bread of gods.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50" y="343650"/>
            <a:ext cx="73983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have known the things that from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weak are furled,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fearful ancient passions,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strange and high;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is something to be wiser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than the world,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something to be older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than the sky.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50" y="343650"/>
            <a:ext cx="73983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Lo, and blessed are our ears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they have heard: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Yea, blessed are our eyes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they have seen: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the thunder break on human,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beast, and bird,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lightning. It is something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 have been.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215</Words>
  <Application>Microsoft Macintosh PowerPoint</Application>
  <PresentationFormat>On-screen Show (16:9)</PresentationFormat>
  <Paragraphs>19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Helvetica Neue</vt:lpstr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2025-10-30T15:30:35Z</dcterms:modified>
</cp:coreProperties>
</file>